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840" y="-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Θανασης Γονατιδης" userId="59c928b62649e9ec" providerId="LiveId" clId="{C3D97BB1-9223-445E-857F-DDDEF23F6FB8}"/>
    <pc:docChg chg="modSld">
      <pc:chgData name="Θανασης Γονατιδης" userId="59c928b62649e9ec" providerId="LiveId" clId="{C3D97BB1-9223-445E-857F-DDDEF23F6FB8}" dt="2021-07-19T16:56:05.509" v="115" actId="20577"/>
      <pc:docMkLst>
        <pc:docMk/>
      </pc:docMkLst>
      <pc:sldChg chg="modSp mod">
        <pc:chgData name="Θανασης Γονατιδης" userId="59c928b62649e9ec" providerId="LiveId" clId="{C3D97BB1-9223-445E-857F-DDDEF23F6FB8}" dt="2021-07-19T16:56:05.509" v="115" actId="20577"/>
        <pc:sldMkLst>
          <pc:docMk/>
          <pc:sldMk cId="0" sldId="258"/>
        </pc:sldMkLst>
        <pc:spChg chg="mod">
          <ac:chgData name="Θανασης Γονατιδης" userId="59c928b62649e9ec" providerId="LiveId" clId="{C3D97BB1-9223-445E-857F-DDDEF23F6FB8}" dt="2021-07-19T16:56:05.509" v="115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19/7/2021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ΜΑΝΟΥΣΑΚΗΣ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ΜΑΝ.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ΕΜΜΑΝΟΥΗΛ που εδρεύει στην περιφέρεια ΑΤΤΙΚΗΣ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40.994,01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20.497,01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269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Θανασης Γονατιδης</cp:lastModifiedBy>
  <cp:revision>35</cp:revision>
  <dcterms:created xsi:type="dcterms:W3CDTF">2018-02-13T12:16:57Z</dcterms:created>
  <dcterms:modified xsi:type="dcterms:W3CDTF">2021-07-19T16:56:09Z</dcterms:modified>
</cp:coreProperties>
</file>